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59" r:id="rId4"/>
    <p:sldId id="262" r:id="rId5"/>
    <p:sldId id="264" r:id="rId6"/>
    <p:sldId id="266" r:id="rId7"/>
    <p:sldId id="265" r:id="rId8"/>
    <p:sldId id="260" r:id="rId9"/>
    <p:sldId id="261" r:id="rId10"/>
    <p:sldId id="268" r:id="rId11"/>
    <p:sldId id="269" r:id="rId12"/>
    <p:sldId id="270" r:id="rId13"/>
    <p:sldId id="258" r:id="rId14"/>
    <p:sldId id="267" r:id="rId15"/>
    <p:sldId id="257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kita Nikita20.12" userId="18ffa7def38a6995" providerId="LiveId" clId="{1F93930B-DAF8-423C-BA3F-BFB9E8359150}"/>
    <pc:docChg chg="undo custSel addSld delSld modSld sldOrd">
      <pc:chgData name="Nikita Nikita20.12" userId="18ffa7def38a6995" providerId="LiveId" clId="{1F93930B-DAF8-423C-BA3F-BFB9E8359150}" dt="2022-06-07T10:11:26.579" v="5171" actId="1076"/>
      <pc:docMkLst>
        <pc:docMk/>
      </pc:docMkLst>
      <pc:sldChg chg="addSp modSp new mod">
        <pc:chgData name="Nikita Nikita20.12" userId="18ffa7def38a6995" providerId="LiveId" clId="{1F93930B-DAF8-423C-BA3F-BFB9E8359150}" dt="2022-06-07T08:15:14.244" v="4459" actId="14100"/>
        <pc:sldMkLst>
          <pc:docMk/>
          <pc:sldMk cId="3093066675" sldId="256"/>
        </pc:sldMkLst>
        <pc:spChg chg="mod">
          <ac:chgData name="Nikita Nikita20.12" userId="18ffa7def38a6995" providerId="LiveId" clId="{1F93930B-DAF8-423C-BA3F-BFB9E8359150}" dt="2022-06-07T08:15:14.244" v="4459" actId="14100"/>
          <ac:spMkLst>
            <pc:docMk/>
            <pc:sldMk cId="3093066675" sldId="256"/>
            <ac:spMk id="2" creationId="{8F7CAC9D-CC84-3974-6BB9-ADFEB37C36E6}"/>
          </ac:spMkLst>
        </pc:spChg>
        <pc:spChg chg="mod">
          <ac:chgData name="Nikita Nikita20.12" userId="18ffa7def38a6995" providerId="LiveId" clId="{1F93930B-DAF8-423C-BA3F-BFB9E8359150}" dt="2022-06-07T08:14:04.551" v="4455" actId="14100"/>
          <ac:spMkLst>
            <pc:docMk/>
            <pc:sldMk cId="3093066675" sldId="256"/>
            <ac:spMk id="3" creationId="{21748D63-F6F7-90A3-2DCA-1F66E16D7DCB}"/>
          </ac:spMkLst>
        </pc:spChg>
        <pc:picChg chg="add mod">
          <ac:chgData name="Nikita Nikita20.12" userId="18ffa7def38a6995" providerId="LiveId" clId="{1F93930B-DAF8-423C-BA3F-BFB9E8359150}" dt="2022-06-07T08:11:43.645" v="4434" actId="1076"/>
          <ac:picMkLst>
            <pc:docMk/>
            <pc:sldMk cId="3093066675" sldId="256"/>
            <ac:picMk id="4" creationId="{57E6FA41-BEA9-7DBC-710C-83632ABF6F17}"/>
          </ac:picMkLst>
        </pc:picChg>
      </pc:sldChg>
      <pc:sldChg chg="delSp modSp new mod">
        <pc:chgData name="Nikita Nikita20.12" userId="18ffa7def38a6995" providerId="LiveId" clId="{1F93930B-DAF8-423C-BA3F-BFB9E8359150}" dt="2022-06-04T12:07:08.119" v="266" actId="255"/>
        <pc:sldMkLst>
          <pc:docMk/>
          <pc:sldMk cId="1969263782" sldId="257"/>
        </pc:sldMkLst>
        <pc:spChg chg="del mod">
          <ac:chgData name="Nikita Nikita20.12" userId="18ffa7def38a6995" providerId="LiveId" clId="{1F93930B-DAF8-423C-BA3F-BFB9E8359150}" dt="2022-06-04T12:06:54.072" v="263" actId="21"/>
          <ac:spMkLst>
            <pc:docMk/>
            <pc:sldMk cId="1969263782" sldId="257"/>
            <ac:spMk id="2" creationId="{4088A364-D557-8196-A856-40A57299516D}"/>
          </ac:spMkLst>
        </pc:spChg>
        <pc:spChg chg="mod">
          <ac:chgData name="Nikita Nikita20.12" userId="18ffa7def38a6995" providerId="LiveId" clId="{1F93930B-DAF8-423C-BA3F-BFB9E8359150}" dt="2022-06-04T12:07:08.119" v="266" actId="255"/>
          <ac:spMkLst>
            <pc:docMk/>
            <pc:sldMk cId="1969263782" sldId="257"/>
            <ac:spMk id="3" creationId="{054EE8CB-D989-4EFD-BBBF-DFBA5AC8211C}"/>
          </ac:spMkLst>
        </pc:spChg>
      </pc:sldChg>
      <pc:sldChg chg="modSp new mod">
        <pc:chgData name="Nikita Nikita20.12" userId="18ffa7def38a6995" providerId="LiveId" clId="{1F93930B-DAF8-423C-BA3F-BFB9E8359150}" dt="2022-06-07T09:01:59.919" v="4954" actId="20577"/>
        <pc:sldMkLst>
          <pc:docMk/>
          <pc:sldMk cId="2749514950" sldId="258"/>
        </pc:sldMkLst>
        <pc:spChg chg="mod">
          <ac:chgData name="Nikita Nikita20.12" userId="18ffa7def38a6995" providerId="LiveId" clId="{1F93930B-DAF8-423C-BA3F-BFB9E8359150}" dt="2022-06-04T17:51:35.397" v="350" actId="20577"/>
          <ac:spMkLst>
            <pc:docMk/>
            <pc:sldMk cId="2749514950" sldId="258"/>
            <ac:spMk id="2" creationId="{3A1EF038-FB4E-7F88-2C54-DE2ACD2846E9}"/>
          </ac:spMkLst>
        </pc:spChg>
        <pc:spChg chg="mod">
          <ac:chgData name="Nikita Nikita20.12" userId="18ffa7def38a6995" providerId="LiveId" clId="{1F93930B-DAF8-423C-BA3F-BFB9E8359150}" dt="2022-06-07T09:01:59.919" v="4954" actId="20577"/>
          <ac:spMkLst>
            <pc:docMk/>
            <pc:sldMk cId="2749514950" sldId="258"/>
            <ac:spMk id="3" creationId="{45783990-5F5C-722E-E46F-044703FA8560}"/>
          </ac:spMkLst>
        </pc:spChg>
      </pc:sldChg>
      <pc:sldChg chg="modSp new mod">
        <pc:chgData name="Nikita Nikita20.12" userId="18ffa7def38a6995" providerId="LiveId" clId="{1F93930B-DAF8-423C-BA3F-BFB9E8359150}" dt="2022-06-07T08:49:41.762" v="4889" actId="1076"/>
        <pc:sldMkLst>
          <pc:docMk/>
          <pc:sldMk cId="2467716398" sldId="259"/>
        </pc:sldMkLst>
        <pc:spChg chg="mod">
          <ac:chgData name="Nikita Nikita20.12" userId="18ffa7def38a6995" providerId="LiveId" clId="{1F93930B-DAF8-423C-BA3F-BFB9E8359150}" dt="2022-06-05T12:59:42.180" v="774" actId="5793"/>
          <ac:spMkLst>
            <pc:docMk/>
            <pc:sldMk cId="2467716398" sldId="259"/>
            <ac:spMk id="2" creationId="{EE3CBC2A-A558-A34F-E39B-1CA346D5D344}"/>
          </ac:spMkLst>
        </pc:spChg>
        <pc:spChg chg="mod">
          <ac:chgData name="Nikita Nikita20.12" userId="18ffa7def38a6995" providerId="LiveId" clId="{1F93930B-DAF8-423C-BA3F-BFB9E8359150}" dt="2022-06-07T08:49:41.762" v="4889" actId="1076"/>
          <ac:spMkLst>
            <pc:docMk/>
            <pc:sldMk cId="2467716398" sldId="259"/>
            <ac:spMk id="3" creationId="{2D634792-970F-4F68-E814-F8BE952AD8D2}"/>
          </ac:spMkLst>
        </pc:spChg>
      </pc:sldChg>
      <pc:sldChg chg="modSp new mod">
        <pc:chgData name="Nikita Nikita20.12" userId="18ffa7def38a6995" providerId="LiveId" clId="{1F93930B-DAF8-423C-BA3F-BFB9E8359150}" dt="2022-06-07T08:50:42.993" v="4895" actId="1076"/>
        <pc:sldMkLst>
          <pc:docMk/>
          <pc:sldMk cId="2124462677" sldId="260"/>
        </pc:sldMkLst>
        <pc:spChg chg="mod">
          <ac:chgData name="Nikita Nikita20.12" userId="18ffa7def38a6995" providerId="LiveId" clId="{1F93930B-DAF8-423C-BA3F-BFB9E8359150}" dt="2022-06-07T05:57:40.235" v="4182" actId="20577"/>
          <ac:spMkLst>
            <pc:docMk/>
            <pc:sldMk cId="2124462677" sldId="260"/>
            <ac:spMk id="2" creationId="{7FA8EFC2-0A09-094F-9B8F-0C3B528D55A5}"/>
          </ac:spMkLst>
        </pc:spChg>
        <pc:spChg chg="mod">
          <ac:chgData name="Nikita Nikita20.12" userId="18ffa7def38a6995" providerId="LiveId" clId="{1F93930B-DAF8-423C-BA3F-BFB9E8359150}" dt="2022-06-07T08:50:42.993" v="4895" actId="1076"/>
          <ac:spMkLst>
            <pc:docMk/>
            <pc:sldMk cId="2124462677" sldId="260"/>
            <ac:spMk id="3" creationId="{E9E0BACD-1942-B784-F67C-674C657E0F57}"/>
          </ac:spMkLst>
        </pc:spChg>
      </pc:sldChg>
      <pc:sldChg chg="modSp new mod">
        <pc:chgData name="Nikita Nikita20.12" userId="18ffa7def38a6995" providerId="LiveId" clId="{1F93930B-DAF8-423C-BA3F-BFB9E8359150}" dt="2022-06-07T08:50:50.553" v="4896" actId="114"/>
        <pc:sldMkLst>
          <pc:docMk/>
          <pc:sldMk cId="3589352193" sldId="261"/>
        </pc:sldMkLst>
        <pc:spChg chg="mod">
          <ac:chgData name="Nikita Nikita20.12" userId="18ffa7def38a6995" providerId="LiveId" clId="{1F93930B-DAF8-423C-BA3F-BFB9E8359150}" dt="2022-06-05T21:08:10.541" v="827" actId="27636"/>
          <ac:spMkLst>
            <pc:docMk/>
            <pc:sldMk cId="3589352193" sldId="261"/>
            <ac:spMk id="2" creationId="{E5A93AB6-E4A3-4760-8513-F286952AC2D2}"/>
          </ac:spMkLst>
        </pc:spChg>
        <pc:spChg chg="mod">
          <ac:chgData name="Nikita Nikita20.12" userId="18ffa7def38a6995" providerId="LiveId" clId="{1F93930B-DAF8-423C-BA3F-BFB9E8359150}" dt="2022-06-07T08:50:50.553" v="4896" actId="114"/>
          <ac:spMkLst>
            <pc:docMk/>
            <pc:sldMk cId="3589352193" sldId="261"/>
            <ac:spMk id="3" creationId="{530B3EC6-9F82-4519-4804-645C2787831E}"/>
          </ac:spMkLst>
        </pc:spChg>
      </pc:sldChg>
      <pc:sldChg chg="modSp new mod">
        <pc:chgData name="Nikita Nikita20.12" userId="18ffa7def38a6995" providerId="LiveId" clId="{1F93930B-DAF8-423C-BA3F-BFB9E8359150}" dt="2022-06-06T07:40:12.205" v="2269" actId="27636"/>
        <pc:sldMkLst>
          <pc:docMk/>
          <pc:sldMk cId="1589621514" sldId="262"/>
        </pc:sldMkLst>
        <pc:spChg chg="mod">
          <ac:chgData name="Nikita Nikita20.12" userId="18ffa7def38a6995" providerId="LiveId" clId="{1F93930B-DAF8-423C-BA3F-BFB9E8359150}" dt="2022-06-06T06:17:56.483" v="1421" actId="114"/>
          <ac:spMkLst>
            <pc:docMk/>
            <pc:sldMk cId="1589621514" sldId="262"/>
            <ac:spMk id="2" creationId="{DC23FCC3-7D6B-6B26-183A-71A134C25A8D}"/>
          </ac:spMkLst>
        </pc:spChg>
        <pc:spChg chg="mod">
          <ac:chgData name="Nikita Nikita20.12" userId="18ffa7def38a6995" providerId="LiveId" clId="{1F93930B-DAF8-423C-BA3F-BFB9E8359150}" dt="2022-06-06T07:40:12.205" v="2269" actId="27636"/>
          <ac:spMkLst>
            <pc:docMk/>
            <pc:sldMk cId="1589621514" sldId="262"/>
            <ac:spMk id="3" creationId="{C18F98A9-EE5D-AA63-6DDD-0FAB0B8F92FE}"/>
          </ac:spMkLst>
        </pc:spChg>
      </pc:sldChg>
      <pc:sldChg chg="modSp new del mod">
        <pc:chgData name="Nikita Nikita20.12" userId="18ffa7def38a6995" providerId="LiveId" clId="{1F93930B-DAF8-423C-BA3F-BFB9E8359150}" dt="2022-06-07T06:54:54.376" v="4382" actId="2696"/>
        <pc:sldMkLst>
          <pc:docMk/>
          <pc:sldMk cId="1731214076" sldId="263"/>
        </pc:sldMkLst>
        <pc:spChg chg="mod">
          <ac:chgData name="Nikita Nikita20.12" userId="18ffa7def38a6995" providerId="LiveId" clId="{1F93930B-DAF8-423C-BA3F-BFB9E8359150}" dt="2022-06-06T06:37:39.162" v="1676"/>
          <ac:spMkLst>
            <pc:docMk/>
            <pc:sldMk cId="1731214076" sldId="263"/>
            <ac:spMk id="2" creationId="{F30C0AD8-8C3D-4368-80B0-79D01663AC22}"/>
          </ac:spMkLst>
        </pc:spChg>
        <pc:spChg chg="mod">
          <ac:chgData name="Nikita Nikita20.12" userId="18ffa7def38a6995" providerId="LiveId" clId="{1F93930B-DAF8-423C-BA3F-BFB9E8359150}" dt="2022-06-06T06:49:53.175" v="1745" actId="114"/>
          <ac:spMkLst>
            <pc:docMk/>
            <pc:sldMk cId="1731214076" sldId="263"/>
            <ac:spMk id="3" creationId="{CC243F11-7ECB-975E-64F0-E2EE90A91E44}"/>
          </ac:spMkLst>
        </pc:spChg>
      </pc:sldChg>
      <pc:sldChg chg="modSp new mod">
        <pc:chgData name="Nikita Nikita20.12" userId="18ffa7def38a6995" providerId="LiveId" clId="{1F93930B-DAF8-423C-BA3F-BFB9E8359150}" dt="2022-06-06T07:40:46.683" v="2278" actId="14100"/>
        <pc:sldMkLst>
          <pc:docMk/>
          <pc:sldMk cId="2460784586" sldId="264"/>
        </pc:sldMkLst>
        <pc:spChg chg="mod">
          <ac:chgData name="Nikita Nikita20.12" userId="18ffa7def38a6995" providerId="LiveId" clId="{1F93930B-DAF8-423C-BA3F-BFB9E8359150}" dt="2022-06-06T07:39:02.340" v="2266" actId="6549"/>
          <ac:spMkLst>
            <pc:docMk/>
            <pc:sldMk cId="2460784586" sldId="264"/>
            <ac:spMk id="2" creationId="{DB2470FF-6C7B-BF95-EC72-EAD145CDA470}"/>
          </ac:spMkLst>
        </pc:spChg>
        <pc:spChg chg="mod">
          <ac:chgData name="Nikita Nikita20.12" userId="18ffa7def38a6995" providerId="LiveId" clId="{1F93930B-DAF8-423C-BA3F-BFB9E8359150}" dt="2022-06-06T07:40:46.683" v="2278" actId="14100"/>
          <ac:spMkLst>
            <pc:docMk/>
            <pc:sldMk cId="2460784586" sldId="264"/>
            <ac:spMk id="3" creationId="{BA73BD22-D982-4D25-F895-F1A2F6B56406}"/>
          </ac:spMkLst>
        </pc:spChg>
      </pc:sldChg>
      <pc:sldChg chg="modSp new mod">
        <pc:chgData name="Nikita Nikita20.12" userId="18ffa7def38a6995" providerId="LiveId" clId="{1F93930B-DAF8-423C-BA3F-BFB9E8359150}" dt="2022-06-07T08:50:21.870" v="4892" actId="114"/>
        <pc:sldMkLst>
          <pc:docMk/>
          <pc:sldMk cId="2676052524" sldId="265"/>
        </pc:sldMkLst>
        <pc:spChg chg="mod">
          <ac:chgData name="Nikita Nikita20.12" userId="18ffa7def38a6995" providerId="LiveId" clId="{1F93930B-DAF8-423C-BA3F-BFB9E8359150}" dt="2022-06-07T05:53:52.011" v="4037"/>
          <ac:spMkLst>
            <pc:docMk/>
            <pc:sldMk cId="2676052524" sldId="265"/>
            <ac:spMk id="2" creationId="{C3B9E5D8-2506-A102-9488-369569D7798B}"/>
          </ac:spMkLst>
        </pc:spChg>
        <pc:spChg chg="mod">
          <ac:chgData name="Nikita Nikita20.12" userId="18ffa7def38a6995" providerId="LiveId" clId="{1F93930B-DAF8-423C-BA3F-BFB9E8359150}" dt="2022-06-07T08:50:21.870" v="4892" actId="114"/>
          <ac:spMkLst>
            <pc:docMk/>
            <pc:sldMk cId="2676052524" sldId="265"/>
            <ac:spMk id="3" creationId="{8B08D0B0-EAE7-DC84-3FD9-9C68732CEA16}"/>
          </ac:spMkLst>
        </pc:spChg>
      </pc:sldChg>
      <pc:sldChg chg="modSp new mod">
        <pc:chgData name="Nikita Nikita20.12" userId="18ffa7def38a6995" providerId="LiveId" clId="{1F93930B-DAF8-423C-BA3F-BFB9E8359150}" dt="2022-06-07T08:49:59.547" v="4890" actId="1076"/>
        <pc:sldMkLst>
          <pc:docMk/>
          <pc:sldMk cId="672101412" sldId="266"/>
        </pc:sldMkLst>
        <pc:spChg chg="mod">
          <ac:chgData name="Nikita Nikita20.12" userId="18ffa7def38a6995" providerId="LiveId" clId="{1F93930B-DAF8-423C-BA3F-BFB9E8359150}" dt="2022-06-07T08:49:59.547" v="4890" actId="1076"/>
          <ac:spMkLst>
            <pc:docMk/>
            <pc:sldMk cId="672101412" sldId="266"/>
            <ac:spMk id="2" creationId="{8ED105E5-99DB-2BFE-A33D-792D4A044E4E}"/>
          </ac:spMkLst>
        </pc:spChg>
        <pc:spChg chg="mod">
          <ac:chgData name="Nikita Nikita20.12" userId="18ffa7def38a6995" providerId="LiveId" clId="{1F93930B-DAF8-423C-BA3F-BFB9E8359150}" dt="2022-06-07T06:59:45.158" v="4427" actId="114"/>
          <ac:spMkLst>
            <pc:docMk/>
            <pc:sldMk cId="672101412" sldId="266"/>
            <ac:spMk id="3" creationId="{777A9613-39E8-E789-CD77-EC1F12E99E44}"/>
          </ac:spMkLst>
        </pc:spChg>
      </pc:sldChg>
      <pc:sldChg chg="modSp new mod">
        <pc:chgData name="Nikita Nikita20.12" userId="18ffa7def38a6995" providerId="LiveId" clId="{1F93930B-DAF8-423C-BA3F-BFB9E8359150}" dt="2022-06-07T10:10:33.073" v="5168" actId="6549"/>
        <pc:sldMkLst>
          <pc:docMk/>
          <pc:sldMk cId="2735248899" sldId="267"/>
        </pc:sldMkLst>
        <pc:spChg chg="mod">
          <ac:chgData name="Nikita Nikita20.12" userId="18ffa7def38a6995" providerId="LiveId" clId="{1F93930B-DAF8-423C-BA3F-BFB9E8359150}" dt="2022-06-07T06:05:08.562" v="4377" actId="1076"/>
          <ac:spMkLst>
            <pc:docMk/>
            <pc:sldMk cId="2735248899" sldId="267"/>
            <ac:spMk id="2" creationId="{1DD051D4-2EC1-F357-0497-68E38FA519F6}"/>
          </ac:spMkLst>
        </pc:spChg>
        <pc:spChg chg="mod">
          <ac:chgData name="Nikita Nikita20.12" userId="18ffa7def38a6995" providerId="LiveId" clId="{1F93930B-DAF8-423C-BA3F-BFB9E8359150}" dt="2022-06-07T10:10:33.073" v="5168" actId="6549"/>
          <ac:spMkLst>
            <pc:docMk/>
            <pc:sldMk cId="2735248899" sldId="267"/>
            <ac:spMk id="3" creationId="{D8492879-7EBB-0BDB-5DB0-CD4510F7BC39}"/>
          </ac:spMkLst>
        </pc:spChg>
      </pc:sldChg>
      <pc:sldChg chg="modSp new mod">
        <pc:chgData name="Nikita Nikita20.12" userId="18ffa7def38a6995" providerId="LiveId" clId="{1F93930B-DAF8-423C-BA3F-BFB9E8359150}" dt="2022-06-06T16:47:09.512" v="3542" actId="14100"/>
        <pc:sldMkLst>
          <pc:docMk/>
          <pc:sldMk cId="2444925068" sldId="268"/>
        </pc:sldMkLst>
        <pc:spChg chg="mod">
          <ac:chgData name="Nikita Nikita20.12" userId="18ffa7def38a6995" providerId="LiveId" clId="{1F93930B-DAF8-423C-BA3F-BFB9E8359150}" dt="2022-06-06T13:26:02.142" v="2969" actId="20577"/>
          <ac:spMkLst>
            <pc:docMk/>
            <pc:sldMk cId="2444925068" sldId="268"/>
            <ac:spMk id="2" creationId="{7BAED36C-04FB-B529-5EF6-4FD4D3D336F7}"/>
          </ac:spMkLst>
        </pc:spChg>
        <pc:spChg chg="mod">
          <ac:chgData name="Nikita Nikita20.12" userId="18ffa7def38a6995" providerId="LiveId" clId="{1F93930B-DAF8-423C-BA3F-BFB9E8359150}" dt="2022-06-06T16:47:09.512" v="3542" actId="14100"/>
          <ac:spMkLst>
            <pc:docMk/>
            <pc:sldMk cId="2444925068" sldId="268"/>
            <ac:spMk id="3" creationId="{BFFBB757-4EB7-7B92-0E67-D2AE8947A291}"/>
          </ac:spMkLst>
        </pc:spChg>
      </pc:sldChg>
      <pc:sldChg chg="modSp new mod ord">
        <pc:chgData name="Nikita Nikita20.12" userId="18ffa7def38a6995" providerId="LiveId" clId="{1F93930B-DAF8-423C-BA3F-BFB9E8359150}" dt="2022-06-07T06:59:30.600" v="4426" actId="20577"/>
        <pc:sldMkLst>
          <pc:docMk/>
          <pc:sldMk cId="369143729" sldId="269"/>
        </pc:sldMkLst>
        <pc:spChg chg="mod">
          <ac:chgData name="Nikita Nikita20.12" userId="18ffa7def38a6995" providerId="LiveId" clId="{1F93930B-DAF8-423C-BA3F-BFB9E8359150}" dt="2022-06-06T19:18:31.365" v="3848" actId="113"/>
          <ac:spMkLst>
            <pc:docMk/>
            <pc:sldMk cId="369143729" sldId="269"/>
            <ac:spMk id="2" creationId="{2D5BE4A2-D7EB-5DC4-6398-ACF18715BD51}"/>
          </ac:spMkLst>
        </pc:spChg>
        <pc:spChg chg="mod">
          <ac:chgData name="Nikita Nikita20.12" userId="18ffa7def38a6995" providerId="LiveId" clId="{1F93930B-DAF8-423C-BA3F-BFB9E8359150}" dt="2022-06-07T06:59:30.600" v="4426" actId="20577"/>
          <ac:spMkLst>
            <pc:docMk/>
            <pc:sldMk cId="369143729" sldId="269"/>
            <ac:spMk id="3" creationId="{219757EC-5E7E-C9F1-6640-E1C5483A5484}"/>
          </ac:spMkLst>
        </pc:spChg>
      </pc:sldChg>
      <pc:sldChg chg="addSp modSp new mod">
        <pc:chgData name="Nikita Nikita20.12" userId="18ffa7def38a6995" providerId="LiveId" clId="{1F93930B-DAF8-423C-BA3F-BFB9E8359150}" dt="2022-06-07T09:01:03.916" v="4951" actId="1076"/>
        <pc:sldMkLst>
          <pc:docMk/>
          <pc:sldMk cId="3155413786" sldId="270"/>
        </pc:sldMkLst>
        <pc:spChg chg="mod">
          <ac:chgData name="Nikita Nikita20.12" userId="18ffa7def38a6995" providerId="LiveId" clId="{1F93930B-DAF8-423C-BA3F-BFB9E8359150}" dt="2022-06-07T09:00:00.639" v="4936" actId="1076"/>
          <ac:spMkLst>
            <pc:docMk/>
            <pc:sldMk cId="3155413786" sldId="270"/>
            <ac:spMk id="2" creationId="{952A3076-D96A-6C3D-966C-2EB7D4882463}"/>
          </ac:spMkLst>
        </pc:spChg>
        <pc:spChg chg="mod">
          <ac:chgData name="Nikita Nikita20.12" userId="18ffa7def38a6995" providerId="LiveId" clId="{1F93930B-DAF8-423C-BA3F-BFB9E8359150}" dt="2022-06-07T09:00:56.905" v="4950" actId="20577"/>
          <ac:spMkLst>
            <pc:docMk/>
            <pc:sldMk cId="3155413786" sldId="270"/>
            <ac:spMk id="3" creationId="{EBC96F49-BC14-2A21-6C73-2D3EBDBE33AC}"/>
          </ac:spMkLst>
        </pc:spChg>
        <pc:picChg chg="add mod">
          <ac:chgData name="Nikita Nikita20.12" userId="18ffa7def38a6995" providerId="LiveId" clId="{1F93930B-DAF8-423C-BA3F-BFB9E8359150}" dt="2022-06-07T09:01:03.916" v="4951" actId="1076"/>
          <ac:picMkLst>
            <pc:docMk/>
            <pc:sldMk cId="3155413786" sldId="270"/>
            <ac:picMk id="4" creationId="{34304493-AF6D-AD24-D841-53AC155974AA}"/>
          </ac:picMkLst>
        </pc:picChg>
      </pc:sldChg>
      <pc:sldChg chg="addSp modSp new mod">
        <pc:chgData name="Nikita Nikita20.12" userId="18ffa7def38a6995" providerId="LiveId" clId="{1F93930B-DAF8-423C-BA3F-BFB9E8359150}" dt="2022-06-07T10:11:26.579" v="5171" actId="1076"/>
        <pc:sldMkLst>
          <pc:docMk/>
          <pc:sldMk cId="2051390007" sldId="271"/>
        </pc:sldMkLst>
        <pc:spChg chg="mod">
          <ac:chgData name="Nikita Nikita20.12" userId="18ffa7def38a6995" providerId="LiveId" clId="{1F93930B-DAF8-423C-BA3F-BFB9E8359150}" dt="2022-06-07T08:47:36.700" v="4871" actId="20577"/>
          <ac:spMkLst>
            <pc:docMk/>
            <pc:sldMk cId="2051390007" sldId="271"/>
            <ac:spMk id="2" creationId="{91FD1636-FEFD-4297-D687-FA353574AF29}"/>
          </ac:spMkLst>
        </pc:spChg>
        <pc:spChg chg="mod">
          <ac:chgData name="Nikita Nikita20.12" userId="18ffa7def38a6995" providerId="LiveId" clId="{1F93930B-DAF8-423C-BA3F-BFB9E8359150}" dt="2022-06-07T10:11:26.579" v="5171" actId="1076"/>
          <ac:spMkLst>
            <pc:docMk/>
            <pc:sldMk cId="2051390007" sldId="271"/>
            <ac:spMk id="3" creationId="{3BA4F0D1-9E84-13D6-8936-CDBB6DD45C08}"/>
          </ac:spMkLst>
        </pc:spChg>
        <pc:picChg chg="add mod">
          <ac:chgData name="Nikita Nikita20.12" userId="18ffa7def38a6995" providerId="LiveId" clId="{1F93930B-DAF8-423C-BA3F-BFB9E8359150}" dt="2022-06-07T08:49:24.837" v="4888" actId="1076"/>
          <ac:picMkLst>
            <pc:docMk/>
            <pc:sldMk cId="2051390007" sldId="271"/>
            <ac:picMk id="4" creationId="{6FD89184-EE03-E3DA-0E98-B044A3137006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9E07BF-4502-36E1-7BCD-8894E523A4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624CC4-8CC1-1389-C64D-2A0762C7EB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1C9AD82-D8C5-4D11-9E8C-C0616A6211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AE1C4-5B76-4860-B51E-3224FC376D16}" type="datetimeFigureOut">
              <a:rPr lang="ru-RU" smtClean="0"/>
              <a:t>04.06.2022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E079D8D-8EEA-B9FA-EFCF-3C816A46D1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5660898-96B6-0B2B-AACC-81C7735CF6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46B23-74E2-46DC-B6CA-4D917F22D3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08895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BD5688-C2AF-8475-7658-A1D5625CBA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D6B42CB-1793-1F6C-1F6F-CC057361D4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B657850-19C5-A536-DFBA-A6E598E88A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AE1C4-5B76-4860-B51E-3224FC376D16}" type="datetimeFigureOut">
              <a:rPr lang="ru-RU" smtClean="0"/>
              <a:t>04.06.2022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B2A5CF5-40A7-D144-4477-5FF7C27A47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BEE28FD-B4BD-34D1-50ED-556230923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46B23-74E2-46DC-B6CA-4D917F22D3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27622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04B2F46-A3D1-672B-6E41-BAD8BC6545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00E96D5-A69E-A9AA-18C1-EA4B1AAABC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46474BD-3009-EEDF-4D5A-53EC5171E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AE1C4-5B76-4860-B51E-3224FC376D16}" type="datetimeFigureOut">
              <a:rPr lang="ru-RU" smtClean="0"/>
              <a:t>04.06.2022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18EEF33-897C-12D9-7400-8E7A189CF2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754846E-0CCD-85B4-72F0-B2D44A953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46B23-74E2-46DC-B6CA-4D917F22D3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43115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F7F154-4051-9347-4F8C-F5DE18C8EC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E09A4E3-EF2A-B456-2696-72C799E358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E154BB7-2225-8BB2-7D96-5D878D2B46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2F1EE66-EF63-F455-2D38-0DB5EEA006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AE1C4-5B76-4860-B51E-3224FC376D16}" type="datetimeFigureOut">
              <a:rPr lang="ru-RU" smtClean="0"/>
              <a:t>04.06.2022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A4697EF-F75B-1EF5-F052-69306631CA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B443C51-7BE4-0F1A-2E71-02BB6C43A5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46B23-74E2-46DC-B6CA-4D917F22D3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75459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57FDCEC-4E09-1F94-1CC0-D68E2E442E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250AB1C-99D9-E3D0-C3F3-0080D1EB14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8A3A277-290E-1F4B-7D9E-5D4A58F279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3798121-CC54-FAF4-F8B6-016D9012A1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043D66A3-E0EB-A9C6-C33C-4F4840D1A4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9086621B-BF66-3F42-07B7-4408E3A61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AE1C4-5B76-4860-B51E-3224FC376D16}" type="datetimeFigureOut">
              <a:rPr lang="ru-RU" smtClean="0"/>
              <a:t>04.06.2022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A1F9D1E6-F832-E3AE-069F-DD598D2E1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67E49554-F6C0-D63D-B81E-21D7FFAE0B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46B23-74E2-46DC-B6CA-4D917F22D3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72877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BAE0FC-1675-62AE-65D7-DDC2BD5F70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4F62F9E-D41B-AE57-4FC0-3723758DC1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AE1C4-5B76-4860-B51E-3224FC376D16}" type="datetimeFigureOut">
              <a:rPr lang="ru-RU" smtClean="0"/>
              <a:t>04.06.2022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7B708CB-3569-0301-8C76-1E0BF08708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9DAF1A44-1AC0-D59B-6F40-25ED2CA09F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46B23-74E2-46DC-B6CA-4D917F22D3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74435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D93D452F-307C-017E-1FE3-407951D2C1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AE1C4-5B76-4860-B51E-3224FC376D16}" type="datetimeFigureOut">
              <a:rPr lang="ru-RU" smtClean="0"/>
              <a:t>04.06.2022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9D09B9D7-1BF2-FDB9-F8AD-59009319D4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F9632F3-92CF-EEB6-7DFD-EF0906E3D5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46B23-74E2-46DC-B6CA-4D917F22D3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63600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0E316F-E607-27E2-6ECD-579E8750F7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13EC78C-6F22-75FB-B6B1-9753A6F63F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B85C7ED-DF02-62E8-9250-D6B38E8190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300B412-0BAC-7157-6113-E0AA73840D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AE1C4-5B76-4860-B51E-3224FC376D16}" type="datetimeFigureOut">
              <a:rPr lang="ru-RU" smtClean="0"/>
              <a:t>04.06.2022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3DFB4A3-7CDA-ADA7-8230-7A3EAA0076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21FC9C4-857E-E836-5A9E-04979F51A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46B23-74E2-46DC-B6CA-4D917F22D3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7084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756BE8-E0C8-194C-4856-AF44DE5056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778B269D-8B50-7382-17CF-4EE1FC267BB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76DBD8E-2F3C-1029-E666-C58D72F736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C7AA7AD-C2FD-693C-C667-0174A0E63F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AE1C4-5B76-4860-B51E-3224FC376D16}" type="datetimeFigureOut">
              <a:rPr lang="ru-RU" smtClean="0"/>
              <a:t>04.06.2022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FF5F27E-CB20-BB05-22F1-1A78F0D13F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AA378BD-D68D-0026-C50D-AE7A2ADDB0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46B23-74E2-46DC-B6CA-4D917F22D3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44089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5E2366-6F0A-F6EC-1817-63A6C2B9F2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E6D7544-E288-5E49-5EDA-D79A6DC9DC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30A0EB4-59C7-0217-C479-D3CED9724E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AE1C4-5B76-4860-B51E-3224FC376D16}" type="datetimeFigureOut">
              <a:rPr lang="ru-RU" smtClean="0"/>
              <a:t>04.06.2022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615D579-B791-7EDE-B7E8-27A74AB1E5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97E1922-3B5D-44A5-D24A-0FEC7A482C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46B23-74E2-46DC-B6CA-4D917F22D3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5747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8274B220-32C1-2BBB-E91C-7443C18990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6F3F784-A152-AB2E-DE88-EBB62F743F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990F409-E9FB-DDB4-94FD-7690A445F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AE1C4-5B76-4860-B51E-3224FC376D16}" type="datetimeFigureOut">
              <a:rPr lang="ru-RU" smtClean="0"/>
              <a:t>04.06.2022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42D0693-248D-B441-530B-E8E7A7149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7953F3A-9CB6-8F12-FD4E-57EC4C178D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46B23-74E2-46DC-B6CA-4D917F22D3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99191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6AC09C-298E-DDBD-D145-DE34D10F14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62C73D5-AAFF-5806-1293-DFA13A750E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C2E4956-78F6-9BDF-3A79-7C4C8CF7F6C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EAE1C4-5B76-4860-B51E-3224FC376D16}" type="datetimeFigureOut">
              <a:rPr lang="ru-RU" smtClean="0"/>
              <a:t>04.06.2022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B55F1F1-736C-26D2-E4C8-95210DF7B8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1526608-362F-B882-835E-A79C5352E4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A46B23-74E2-46DC-B6CA-4D917F22D3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9160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7CAC9D-CC84-3974-6BB9-ADFEB37C36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36320" y="337514"/>
            <a:ext cx="9997440" cy="2387600"/>
          </a:xfrm>
        </p:spPr>
        <p:txBody>
          <a:bodyPr>
            <a:normAutofit/>
          </a:bodyPr>
          <a:lstStyle/>
          <a:p>
            <a:r>
              <a:rPr lang="ru-RU" sz="4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Психологическое сопровождение неизлечимо больных и умирающих пациентов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1748D63-F6F7-90A3-2DCA-1F66E16D7D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0400" y="5527358"/>
            <a:ext cx="10617200" cy="1203959"/>
          </a:xfrm>
        </p:spPr>
        <p:txBody>
          <a:bodyPr/>
          <a:lstStyle/>
          <a:p>
            <a:pPr algn="l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Доцент кафедры клинической психологии, факультет клинической психологии, ФГБОУ МГМСУ им. А.И. Евдокимова МЗ РФ, к. психол. н.,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Видерман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Н.С.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7E6FA41-BEA9-7DBC-710C-83632ABF6F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9394" y="2935944"/>
            <a:ext cx="4113212" cy="2169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0666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1FD1636-FEFD-4297-D687-FA353574AF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600" y="111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проблемы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BA4F0D1-9E84-13D6-8936-CDBB6DD45C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8800" y="1295242"/>
            <a:ext cx="5445760" cy="556275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паллиативной помощи нуждается обширная категория неизлечимо больных и умирающих пациентов как онкологического, так и неонкологического профиля: инсульт, ишемическая болезнь сердца, хроническая обструктивная болезнь лёгких (ХОБЛ), СПИД, почечная и печёночная недостаточность, деменция, муковисцидоз и многие другие угрожающие жизни заболевания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FD89184-EE03-E3DA-0E98-B044A31370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6960" y="1824037"/>
            <a:ext cx="5747040" cy="3524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3900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3CBC2A-A558-A34F-E39B-1CA346D5D3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9480" y="588645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Психологическое сопровождение умирающих пациентов основывается на принципах паллиативной помощи, провозглашенных ВОЗ. Паллиативная помощь…</a:t>
            </a:r>
            <a:b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b="1" i="1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D634792-970F-4F68-E814-F8BE952AD8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9100" y="1914208"/>
            <a:ext cx="11191240" cy="456152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утверждает жизнь и считает смерть естественным закономерным процессом;</a:t>
            </a:r>
          </a:p>
          <a:p>
            <a:pPr marL="0" indent="0">
              <a:buNone/>
            </a:pP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не имеет намерений продления или сокращения срока жизни;</a:t>
            </a:r>
          </a:p>
          <a:p>
            <a:pPr marL="0" indent="0">
              <a:buNone/>
            </a:pP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старается обеспечить условия для того, чтобы больной мог вести активный образ жизни;</a:t>
            </a:r>
          </a:p>
          <a:p>
            <a:pPr marL="0" indent="0">
              <a:buNone/>
            </a:pP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предлагает помощь семье пациента во время его тяжелой болезни и психологическую поддержку в период переживания тяжелой утраты;</a:t>
            </a:r>
          </a:p>
          <a:p>
            <a:pPr marL="0" indent="0">
              <a:buNone/>
            </a:pP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использует мультидисциплинарный подход с целью удовлетворения всех потребностей пациента и его семьи;</a:t>
            </a:r>
          </a:p>
          <a:p>
            <a:pPr marL="0" indent="0">
              <a:buNone/>
            </a:pP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улучшает качество жизни пациента и может также положительно влиять на течение болезни;</a:t>
            </a:r>
          </a:p>
          <a:p>
            <a:pPr marL="0" indent="0">
              <a:buNone/>
            </a:pP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при достаточно своевременном проведении мероприятий в совокупности с другими методами лечения может продлить жизнь больного 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77163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C23FCC3-7D6B-6B26-183A-71A134C25A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Целью паллиативной помощи </a:t>
            </a:r>
            <a:endParaRPr lang="ru-RU" sz="4000" b="1" i="1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18F98A9-EE5D-AA63-6DDD-0FAB0B8F92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90688"/>
            <a:ext cx="10888980" cy="491331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- облегчение страданий умирающих пациентов и улучшение их качества жизни, которое является интегральной характеристикой физического, психического, социального функционирования пациента.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Качество жизни неизлечимо больного и умирающего пациента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buFontTx/>
              <a:buChar char="-"/>
            </a:pP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Медицинский уровень;</a:t>
            </a:r>
          </a:p>
          <a:p>
            <a:pPr>
              <a:buFontTx/>
              <a:buChar char="-"/>
            </a:pP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Психологический уровень;</a:t>
            </a:r>
          </a:p>
          <a:p>
            <a:pPr>
              <a:buFontTx/>
              <a:buChar char="-"/>
            </a:pP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Духовный уровень;</a:t>
            </a:r>
          </a:p>
          <a:p>
            <a:pPr>
              <a:buFontTx/>
              <a:buChar char="-"/>
            </a:pP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Социальный уровень.</a:t>
            </a:r>
          </a:p>
        </p:txBody>
      </p:sp>
    </p:spTree>
    <p:extLst>
      <p:ext uri="{BB962C8B-B14F-4D97-AF65-F5344CB8AC3E}">
        <p14:creationId xmlns:p14="http://schemas.microsoft.com/office/powerpoint/2010/main" val="15896215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2470FF-6C7B-BF95-EC72-EAD145CDA4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Основы оказания психологической помощи при взаимодействии с умирающим пациентом </a:t>
            </a:r>
            <a:endParaRPr lang="ru-RU" sz="4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A73BD22-D982-4D25-F895-F1A2F6B564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6880" y="1818640"/>
            <a:ext cx="11135360" cy="4866640"/>
          </a:xfrm>
        </p:spPr>
        <p:txBody>
          <a:bodyPr>
            <a:normAutofit fontScale="85000" lnSpcReduction="20000"/>
          </a:bodyPr>
          <a:lstStyle/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единого «пространственного поля» с умирающим пациентом;</a:t>
            </a:r>
          </a:p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Готовность к оказанию необходимой помощи, внимательность к потребностям пациента;</a:t>
            </a:r>
          </a:p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Общаться с больным открыто и доверительно, относиться с сочувствием и уважением;</a:t>
            </a:r>
          </a:p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Быть терпеливым с пациентом, спокойно относиться к его состоянию гнева и недовольства;</a:t>
            </a:r>
          </a:p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Поощрять возможность выговориться, использовать в общении активное слушание; </a:t>
            </a:r>
          </a:p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Давать возможность задавать вопросы, честно на них отвечать;</a:t>
            </a:r>
          </a:p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Поддерживать пациента, проявлять заботу и умение утешать, объясните больному, что испытываемые им чувства совершенно нормальны и естественны;</a:t>
            </a:r>
          </a:p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Стараться избегать неуместного оптимизма и не внушать несбыточных надежд.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07845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D105E5-99DB-2BFE-A33D-792D4A044E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760" y="598805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Условием применения психотерапии к неизлечимо больным пациентам является учет определенных правил: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77A9613-39E8-E789-CD77-EC1F12E99E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3760" y="2038985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	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Эклектичность, выборочность применения психотерапии, гибкое использование различных моделей и условий сеттинга;</a:t>
            </a:r>
          </a:p>
          <a:p>
            <a:pPr marL="0" indent="0">
              <a:buNone/>
            </a:pP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	Использование комбинированного подхода фармакотерапии и психотерапии;</a:t>
            </a:r>
          </a:p>
          <a:p>
            <a:pPr marL="0" indent="0">
              <a:buNone/>
            </a:pP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	Психотерапия неизлечимо больных характеризуется краткосрочностью и сфокусированностью на пациенте;</a:t>
            </a:r>
          </a:p>
          <a:p>
            <a:pPr marL="0" indent="0">
              <a:buNone/>
            </a:pP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4)	Необходимый учет принципа «не навреди» и этических норм.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21014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B9E5D8-2506-A102-9488-369569D779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Логотерапия</a:t>
            </a:r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В. </a:t>
            </a:r>
            <a:r>
              <a:rPr lang="ru-RU" sz="4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Франкла</a:t>
            </a:r>
            <a:endParaRPr lang="ru-RU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B08D0B0-EAE7-DC84-3FD9-9C68732CEA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снижения психологических и экзистенциальных страданий. </a:t>
            </a:r>
          </a:p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Возможность обрести новые смыслы существования в разных видах творчества, занятии искусством, общении с природой.</a:t>
            </a:r>
          </a:p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Переосмысляя свое прошлое, настоящее и будущее, ощутить жизнь более наполненной. 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результате снижается состояние дистресса, отчаяния, пациенты начинают занимать более активную позицию в болезни, осваивать адаптивные навыки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совладания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ней, улучшая тем самым качество своей жизни.</a:t>
            </a:r>
          </a:p>
        </p:txBody>
      </p:sp>
    </p:spTree>
    <p:extLst>
      <p:ext uri="{BB962C8B-B14F-4D97-AF65-F5344CB8AC3E}">
        <p14:creationId xmlns:p14="http://schemas.microsoft.com/office/powerpoint/2010/main" val="26760525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A8EFC2-0A09-094F-9B8F-0C3B528D55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Терапия, поддерживающая достоинство умирающих пациентов (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Chochinov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H.M.) </a:t>
            </a:r>
            <a:endParaRPr lang="ru-RU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9E0BACD-1942-B784-F67C-674C657E0F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9480" y="2141537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Получают возможность обсудить значимые аспекты своей жизни, сообщить важную информацию. </a:t>
            </a:r>
          </a:p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Краткое индивидуализированное вмешательство, проводимое у постели больного (30-60 минутная сессия)</a:t>
            </a:r>
          </a:p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Обсуждается целый ряд открытых вопросов, отвечая на которые пациент говорит о своей жизни. </a:t>
            </a:r>
          </a:p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Через несколько дней записанная и далее отредактированная стенограмма возвращается пациенту для внесения изменений. </a:t>
            </a:r>
          </a:p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Многие пациенты высказывают желания обсудить полученный документ со своими близкими.</a:t>
            </a:r>
          </a:p>
        </p:txBody>
      </p:sp>
    </p:spTree>
    <p:extLst>
      <p:ext uri="{BB962C8B-B14F-4D97-AF65-F5344CB8AC3E}">
        <p14:creationId xmlns:p14="http://schemas.microsoft.com/office/powerpoint/2010/main" val="21244626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5A93AB6-E4A3-4760-8513-F286952AC2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Психологическое сопровождение, ориентированное на семью умирающего пациента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30B3EC6-9F82-4519-4804-645C278783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Естественная опора для умирающего пациента (источник инструментальной помощи и эмоциональной поддержки);</a:t>
            </a:r>
          </a:p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Функциональная семья способна оказанию взаимной поддержки, способствует адаптации пациента к финальному периоду заболевания;</a:t>
            </a:r>
          </a:p>
          <a:p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Дисфункциональная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семья не оказывает необходимую поддержку и должный уход за пациентом, </a:t>
            </a:r>
          </a:p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Родственники неизлечимо больных и умирающих пациентов являются группой риска, для которой характерен высокий уровень заболеваемости и смертности после утраты.</a:t>
            </a:r>
          </a:p>
        </p:txBody>
      </p:sp>
    </p:spTree>
    <p:extLst>
      <p:ext uri="{BB962C8B-B14F-4D97-AF65-F5344CB8AC3E}">
        <p14:creationId xmlns:p14="http://schemas.microsoft.com/office/powerpoint/2010/main" val="35893521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AED36C-04FB-B529-5EF6-4FD4D3D336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Типология семей, осуществляющих уход за онкологическими пациентами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FFBB757-4EB7-7B92-0E67-D2AE8947A2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1680" y="1825625"/>
            <a:ext cx="10820400" cy="466725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Социально-поддерживающий тип семьи;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Совладающий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проблемами тип семьи;</a:t>
            </a:r>
          </a:p>
          <a:p>
            <a:pPr marL="0" indent="0">
              <a:buNone/>
            </a:pP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высокая сплоченность и взаимная поддержка или разногласия хорошо переносятся (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Kissane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Bloch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Dowe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., 1996)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Депрессивный тип семьи;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Враждебный тип семьи;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характерны неадаптивные,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дисфункциональные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паттерны взаимодействия, низкий уровень сплоченности, наличие конфликтов 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Kissane et al., 2003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Промежуточный тип семьи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умеренно пониженная сплоченность (</a:t>
            </a:r>
            <a:r>
              <a:rPr lang="ru-RU" sz="2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Kissane</a:t>
            </a:r>
            <a:r>
              <a:rPr lang="ru-RU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Bloch</a:t>
            </a:r>
            <a:r>
              <a:rPr lang="ru-RU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Dowe</a:t>
            </a:r>
            <a:r>
              <a:rPr lang="ru-RU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</a:t>
            </a:r>
            <a:r>
              <a:rPr lang="ru-RU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</a:t>
            </a:r>
            <a:r>
              <a:rPr lang="ru-RU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1996) </a:t>
            </a:r>
          </a:p>
        </p:txBody>
      </p:sp>
    </p:spTree>
    <p:extLst>
      <p:ext uri="{BB962C8B-B14F-4D97-AF65-F5344CB8AC3E}">
        <p14:creationId xmlns:p14="http://schemas.microsoft.com/office/powerpoint/2010/main" val="24449250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D5BE4A2-D7EB-5DC4-6398-ACF18715BD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Дисфункциональная</a:t>
            </a:r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семья </a:t>
            </a:r>
            <a:endParaRPr lang="ru-RU" sz="4000" b="1" i="1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19757EC-5E7E-C9F1-6640-E1C5483A5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9440" y="1825625"/>
            <a:ext cx="10754360" cy="4667250"/>
          </a:xfrm>
        </p:spPr>
        <p:txBody>
          <a:bodyPr/>
          <a:lstStyle/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больше подвержена негативному влиянию стрессов, слабая адаптация, </a:t>
            </a:r>
          </a:p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оказывала слабую поддержку умирающему пациенту, </a:t>
            </a:r>
          </a:p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более высокий уровень депрессивных симптомов и более высокий уровень общей психологической заболеваемости, включая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соматизацию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психологических проблем, </a:t>
            </a:r>
          </a:p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обсессивно-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компульсивное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поведение, </a:t>
            </a:r>
          </a:p>
          <a:p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фобическая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тревога, враждебность, параноидальные идеи. </a:t>
            </a:r>
          </a:p>
        </p:txBody>
      </p:sp>
    </p:spTree>
    <p:extLst>
      <p:ext uri="{BB962C8B-B14F-4D97-AF65-F5344CB8AC3E}">
        <p14:creationId xmlns:p14="http://schemas.microsoft.com/office/powerpoint/2010/main" val="3691437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52A3076-D96A-6C3D-966C-2EB7D48824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27537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Теоретические модели, лежащие в основе психологической помощи, ориентированной на семью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BC96F49-BC14-2A21-6C73-2D3EBDBE33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2252345"/>
            <a:ext cx="5943600" cy="4473575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теория привязанности 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Bowlby, 1969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процессы групповой адаптации 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Whitaker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Lieberman, 1964, Wortman,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Nesse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2004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когнитивная обработка со смысловым построением 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Creamer, Burgess, Pattison, 1992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4304493-AF6D-AD24-D841-53AC155974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5079" y="2600961"/>
            <a:ext cx="4488721" cy="2987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4137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1EF038-FB4E-7F88-2C54-DE2ACD2846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Психологическое сопровождение, ориентированное на семью умирающего пациента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5783990-5F5C-722E-E46F-044703FA85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9320" y="2141537"/>
            <a:ext cx="10515600" cy="4351338"/>
          </a:xfrm>
        </p:spPr>
        <p:txBody>
          <a:bodyPr/>
          <a:lstStyle/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безопасности любого семейного разговора;</a:t>
            </a:r>
          </a:p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Установление эмоционально-доверительных отношений;</a:t>
            </a:r>
          </a:p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Моделирование уважительного отношения к обсуждаемым темам;</a:t>
            </a:r>
          </a:p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Сохранение нейтралитета при обсуждении вопросов, побуждение членов семьи к решению проблем;</a:t>
            </a:r>
          </a:p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Стиль работы с использование «круговых» вопросов, а не «линейной» стратегии при взаимодействии.</a:t>
            </a:r>
          </a:p>
        </p:txBody>
      </p:sp>
    </p:spTree>
    <p:extLst>
      <p:ext uri="{BB962C8B-B14F-4D97-AF65-F5344CB8AC3E}">
        <p14:creationId xmlns:p14="http://schemas.microsoft.com/office/powerpoint/2010/main" val="27495149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D051D4-2EC1-F357-0497-68E38FA519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9880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подготовки профессиональных кадров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8492879-7EBB-0BDB-5DB0-CD4510F7BC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8800" y="2506662"/>
            <a:ext cx="11008360" cy="3396298"/>
          </a:xfrm>
        </p:spPr>
        <p:txBody>
          <a:bodyPr>
            <a:normAutofit/>
          </a:bodyPr>
          <a:lstStyle/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 (на основе мультидисциплинарного подхода) специалистов, оказывающих профессиональную помощь неизлечимо больным и умирающим пациентам, необходимым знаниям, умениям и навыкам психологического сопровождения данной категории пациентов;</a:t>
            </a:r>
          </a:p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системы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супервизий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поддержки работы специалистов, обмен профессиональным опытом, оказание помощи более молодым коллегам.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52488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054EE8CB-D989-4EFD-BBBF-DFBA5AC821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7785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4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4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196926378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4212</TotalTime>
  <Words>952</Words>
  <Application>Microsoft Office PowerPoint</Application>
  <PresentationFormat>Широкоэкранный</PresentationFormat>
  <Paragraphs>83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Times New Roman</vt:lpstr>
      <vt:lpstr>Тема Office</vt:lpstr>
      <vt:lpstr>Психологическое сопровождение неизлечимо больных и умирающих пациентов</vt:lpstr>
      <vt:lpstr>Актуальность проблемы</vt:lpstr>
      <vt:lpstr>Психологическое сопровождение умирающих пациентов основывается на принципах паллиативной помощи, провозглашенных ВОЗ. Паллиативная помощь… </vt:lpstr>
      <vt:lpstr>Целью паллиативной помощи </vt:lpstr>
      <vt:lpstr>Основы оказания психологической помощи при взаимодействии с умирающим пациентом </vt:lpstr>
      <vt:lpstr>Условием применения психотерапии к неизлечимо больным пациентам является учет определенных правил:</vt:lpstr>
      <vt:lpstr>Логотерапия В. Франкла</vt:lpstr>
      <vt:lpstr>Терапия, поддерживающая достоинство умирающих пациентов (Chochinov H.M.) </vt:lpstr>
      <vt:lpstr>Психологическое сопровождение, ориентированное на семью умирающего пациента</vt:lpstr>
      <vt:lpstr>Типология семей, осуществляющих уход за онкологическими пациентами</vt:lpstr>
      <vt:lpstr>Дисфункциональная семья </vt:lpstr>
      <vt:lpstr>Теоретические модели, лежащие в основе психологической помощи, ориентированной на семью</vt:lpstr>
      <vt:lpstr>Психологическое сопровождение, ориентированное на семью умирающего пациента</vt:lpstr>
      <vt:lpstr>Актуальность подготовки профессиональных кадров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Психологическое сопровождение неизлечимо больных и умирающих пациентов</dc:title>
  <dc:creator>Nikita Nikita20.12</dc:creator>
  <cp:lastModifiedBy>Nikita Nikita20.12</cp:lastModifiedBy>
  <cp:revision>28</cp:revision>
  <dcterms:created xsi:type="dcterms:W3CDTF">2022-06-04T12:01:21Z</dcterms:created>
  <dcterms:modified xsi:type="dcterms:W3CDTF">2022-06-07T10:14:07Z</dcterms:modified>
</cp:coreProperties>
</file>